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9c838577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9c838577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e99c83857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e99c83857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e99a229b89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e99a229b89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e99c83857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e99c83857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e99c83857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e99c83857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e99c83857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e99c83857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gif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Creatorio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326725" y="3803550"/>
            <a:ext cx="3470700" cy="8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Making your complicated 			simple.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6"/>
          <p:cNvSpPr txBox="1"/>
          <p:nvPr>
            <p:ph idx="1" type="body"/>
          </p:nvPr>
        </p:nvSpPr>
        <p:spPr>
          <a:xfrm>
            <a:off x="5250950" y="1688925"/>
            <a:ext cx="3423900" cy="19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500"/>
              <a:t>Creators can add their products for rent here. </a:t>
            </a:r>
            <a:endParaRPr sz="2500"/>
          </a:p>
        </p:txBody>
      </p:sp>
      <p:grpSp>
        <p:nvGrpSpPr>
          <p:cNvPr id="333" name="Google Shape;333;p26"/>
          <p:cNvGrpSpPr/>
          <p:nvPr/>
        </p:nvGrpSpPr>
        <p:grpSpPr>
          <a:xfrm>
            <a:off x="1274582" y="280621"/>
            <a:ext cx="2336365" cy="4582243"/>
            <a:chOff x="3983627" y="1676395"/>
            <a:chExt cx="1449538" cy="2881914"/>
          </a:xfrm>
        </p:grpSpPr>
        <p:sp>
          <p:nvSpPr>
            <p:cNvPr id="334" name="Google Shape;334;p26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37" name="Google Shape;3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350" y="460600"/>
            <a:ext cx="2190025" cy="389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7375" y="460600"/>
            <a:ext cx="2033075" cy="389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7"/>
          <p:cNvSpPr txBox="1"/>
          <p:nvPr>
            <p:ph idx="1" type="body"/>
          </p:nvPr>
        </p:nvSpPr>
        <p:spPr>
          <a:xfrm>
            <a:off x="5312375" y="1593450"/>
            <a:ext cx="3423900" cy="19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900"/>
              <a:t>The products selected for rent are shown here. </a:t>
            </a:r>
            <a:endParaRPr sz="2900"/>
          </a:p>
        </p:txBody>
      </p:sp>
      <p:grpSp>
        <p:nvGrpSpPr>
          <p:cNvPr id="344" name="Google Shape;344;p27"/>
          <p:cNvGrpSpPr/>
          <p:nvPr/>
        </p:nvGrpSpPr>
        <p:grpSpPr>
          <a:xfrm>
            <a:off x="1274582" y="280621"/>
            <a:ext cx="2336365" cy="4582243"/>
            <a:chOff x="3983627" y="1676395"/>
            <a:chExt cx="1449538" cy="2881914"/>
          </a:xfrm>
        </p:grpSpPr>
        <p:sp>
          <p:nvSpPr>
            <p:cNvPr id="345" name="Google Shape;345;p27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7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7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8" name="Google Shape;3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350" y="460600"/>
            <a:ext cx="2190025" cy="389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0350" y="511475"/>
            <a:ext cx="2190025" cy="38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Pros</a:t>
            </a:r>
            <a:endParaRPr/>
          </a:p>
        </p:txBody>
      </p:sp>
      <p:sp>
        <p:nvSpPr>
          <p:cNvPr id="355" name="Google Shape;355;p28"/>
          <p:cNvSpPr txBox="1"/>
          <p:nvPr/>
        </p:nvSpPr>
        <p:spPr>
          <a:xfrm>
            <a:off x="1297500" y="16317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56" name="Google Shape;356;p28"/>
          <p:cNvSpPr txBox="1"/>
          <p:nvPr>
            <p:ph idx="1" type="body"/>
          </p:nvPr>
        </p:nvSpPr>
        <p:spPr>
          <a:xfrm>
            <a:off x="2030400" y="16318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Provides equipments on rent from other creators.</a:t>
            </a:r>
            <a:endParaRPr sz="1800"/>
          </a:p>
        </p:txBody>
      </p:sp>
      <p:sp>
        <p:nvSpPr>
          <p:cNvPr id="357" name="Google Shape;357;p28"/>
          <p:cNvSpPr txBox="1"/>
          <p:nvPr/>
        </p:nvSpPr>
        <p:spPr>
          <a:xfrm>
            <a:off x="1297500" y="265850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58" name="Google Shape;358;p28"/>
          <p:cNvSpPr txBox="1"/>
          <p:nvPr>
            <p:ph idx="1" type="body"/>
          </p:nvPr>
        </p:nvSpPr>
        <p:spPr>
          <a:xfrm>
            <a:off x="2091825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Compares prices of all the available products.  </a:t>
            </a:r>
            <a:endParaRPr sz="1900"/>
          </a:p>
        </p:txBody>
      </p:sp>
      <p:sp>
        <p:nvSpPr>
          <p:cNvPr id="359" name="Google Shape;359;p28"/>
          <p:cNvSpPr txBox="1"/>
          <p:nvPr/>
        </p:nvSpPr>
        <p:spPr>
          <a:xfrm>
            <a:off x="1297500" y="36851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60" name="Google Shape;360;p28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Provides resources which can help them improvise their ideas and skills.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Constraints</a:t>
            </a:r>
            <a:endParaRPr/>
          </a:p>
        </p:txBody>
      </p:sp>
      <p:sp>
        <p:nvSpPr>
          <p:cNvPr id="366" name="Google Shape;366;p29"/>
          <p:cNvSpPr txBox="1"/>
          <p:nvPr/>
        </p:nvSpPr>
        <p:spPr>
          <a:xfrm>
            <a:off x="1297500" y="16317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67" name="Google Shape;367;p29"/>
          <p:cNvSpPr txBox="1"/>
          <p:nvPr>
            <p:ph idx="1" type="body"/>
          </p:nvPr>
        </p:nvSpPr>
        <p:spPr>
          <a:xfrm>
            <a:off x="2030400" y="16318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Anyone can register as a potent seller without </a:t>
            </a:r>
            <a:r>
              <a:rPr lang="en-GB" sz="1800"/>
              <a:t>authentication</a:t>
            </a:r>
            <a:r>
              <a:rPr lang="en-GB" sz="1800"/>
              <a:t>.</a:t>
            </a:r>
            <a:endParaRPr sz="1800"/>
          </a:p>
        </p:txBody>
      </p:sp>
      <p:sp>
        <p:nvSpPr>
          <p:cNvPr id="368" name="Google Shape;368;p29"/>
          <p:cNvSpPr txBox="1"/>
          <p:nvPr/>
        </p:nvSpPr>
        <p:spPr>
          <a:xfrm>
            <a:off x="1297500" y="265850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69" name="Google Shape;369;p29"/>
          <p:cNvSpPr txBox="1"/>
          <p:nvPr>
            <p:ph idx="1" type="body"/>
          </p:nvPr>
        </p:nvSpPr>
        <p:spPr>
          <a:xfrm>
            <a:off x="2015625" y="25823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Privacy terms and agreements haven’t been added yet.</a:t>
            </a:r>
            <a:endParaRPr sz="1900"/>
          </a:p>
        </p:txBody>
      </p:sp>
      <p:sp>
        <p:nvSpPr>
          <p:cNvPr id="370" name="Google Shape;370;p29"/>
          <p:cNvSpPr txBox="1"/>
          <p:nvPr/>
        </p:nvSpPr>
        <p:spPr>
          <a:xfrm>
            <a:off x="1297500" y="36851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71" name="Google Shape;371;p2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Creators can post multiple ads for the same product to increase the reach.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/>
          <p:cNvSpPr txBox="1"/>
          <p:nvPr>
            <p:ph type="title"/>
          </p:nvPr>
        </p:nvSpPr>
        <p:spPr>
          <a:xfrm>
            <a:off x="264125" y="1710738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Thank </a:t>
            </a:r>
            <a:endParaRPr sz="4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You!</a:t>
            </a:r>
            <a:endParaRPr sz="4100"/>
          </a:p>
        </p:txBody>
      </p:sp>
      <p:grpSp>
        <p:nvGrpSpPr>
          <p:cNvPr id="377" name="Google Shape;377;p30"/>
          <p:cNvGrpSpPr/>
          <p:nvPr/>
        </p:nvGrpSpPr>
        <p:grpSpPr>
          <a:xfrm>
            <a:off x="3708608" y="1122734"/>
            <a:ext cx="3518208" cy="2869759"/>
            <a:chOff x="3553042" y="1657806"/>
            <a:chExt cx="3461100" cy="2671532"/>
          </a:xfrm>
        </p:grpSpPr>
        <p:sp>
          <p:nvSpPr>
            <p:cNvPr id="378" name="Google Shape;378;p3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" name="Google Shape;386;p30"/>
          <p:cNvGrpSpPr/>
          <p:nvPr/>
        </p:nvGrpSpPr>
        <p:grpSpPr>
          <a:xfrm>
            <a:off x="7433446" y="2179939"/>
            <a:ext cx="1002473" cy="1898681"/>
            <a:chOff x="9543736" y="4486132"/>
            <a:chExt cx="570300" cy="1135235"/>
          </a:xfrm>
        </p:grpSpPr>
        <p:sp>
          <p:nvSpPr>
            <p:cNvPr id="387" name="Google Shape;387;p3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91" name="Google Shape;3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3850" y="1310250"/>
            <a:ext cx="3347726" cy="189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18000" y="2228025"/>
            <a:ext cx="833375" cy="157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In the last decade, we saw a lot of platforms and businesses have emerged centered around independent content creators, curators, and freelancers. This evolution of a creator economy or passion economy has been led by media platforms such as YouTube and Instagram.</a:t>
            </a:r>
            <a:endParaRPr/>
          </a:p>
        </p:txBody>
      </p:sp>
      <p:sp>
        <p:nvSpPr>
          <p:cNvPr id="237" name="Google Shape;237;p18"/>
          <p:cNvSpPr txBox="1"/>
          <p:nvPr/>
        </p:nvSpPr>
        <p:spPr>
          <a:xfrm>
            <a:off x="1297500" y="27645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8" name="Google Shape;238;p18"/>
          <p:cNvSpPr txBox="1"/>
          <p:nvPr>
            <p:ph idx="1" type="body"/>
          </p:nvPr>
        </p:nvSpPr>
        <p:spPr>
          <a:xfrm>
            <a:off x="2030400" y="27645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These creators face a major problem of managing deals &amp; projects, accepting &amp; managing payments, manage invoices, accept tips from fans, and many more. </a:t>
            </a:r>
            <a:endParaRPr/>
          </a:p>
        </p:txBody>
      </p:sp>
      <p:sp>
        <p:nvSpPr>
          <p:cNvPr id="239" name="Google Shape;239;p18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0" name="Google Shape;240;p18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Despite being immensely talented, many  creators and influencers are not able to bring life to their ideas due to lack of resources.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Creatorio is a digital </a:t>
            </a:r>
            <a:r>
              <a:rPr lang="en-GB" sz="1500"/>
              <a:t>marketplace</a:t>
            </a:r>
            <a:r>
              <a:rPr lang="en-GB" sz="1500"/>
              <a:t> made exclusively for creators and influencers providing them </a:t>
            </a:r>
            <a:r>
              <a:rPr lang="en-GB" sz="1500"/>
              <a:t>facilities</a:t>
            </a:r>
            <a:r>
              <a:rPr lang="en-GB" sz="1500"/>
              <a:t> like equipments on rent  from creators near them, different resources that can help  up their game in creating content.   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1297500" y="17439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</a:pPr>
            <a:r>
              <a:rPr lang="en-GB" sz="1900">
                <a:solidFill>
                  <a:srgbClr val="FFFFFF"/>
                </a:solidFill>
              </a:rPr>
              <a:t>Influencers</a:t>
            </a:r>
            <a:endParaRPr sz="1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</a:pPr>
            <a:r>
              <a:rPr lang="en-GB" sz="1900">
                <a:solidFill>
                  <a:srgbClr val="FFFFFF"/>
                </a:solidFill>
              </a:rPr>
              <a:t>Creators</a:t>
            </a:r>
            <a:endParaRPr sz="19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</a:pPr>
            <a:r>
              <a:rPr lang="en-GB" sz="1900">
                <a:solidFill>
                  <a:srgbClr val="FFFFFF"/>
                </a:solidFill>
              </a:rPr>
              <a:t>Youtubers</a:t>
            </a:r>
            <a:endParaRPr sz="1900">
              <a:solidFill>
                <a:srgbClr val="FFFFFF"/>
              </a:solidFill>
            </a:endParaRPr>
          </a:p>
        </p:txBody>
      </p:sp>
      <p:pic>
        <p:nvPicPr>
          <p:cNvPr descr="offset_comp_267026.jpg" id="253" name="Google Shape;253;p20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54" name="Google Shape;254;p20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55" name="Google Shape;255;p20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56" name="Google Shape;256;p20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568525" y="1607850"/>
            <a:ext cx="3361200" cy="22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/>
              <a:t>Introducing: Creatorio Web App</a:t>
            </a:r>
            <a:endParaRPr b="1" sz="3200"/>
          </a:p>
        </p:txBody>
      </p:sp>
      <p:grpSp>
        <p:nvGrpSpPr>
          <p:cNvPr id="262" name="Google Shape;262;p21"/>
          <p:cNvGrpSpPr/>
          <p:nvPr/>
        </p:nvGrpSpPr>
        <p:grpSpPr>
          <a:xfrm>
            <a:off x="4279282" y="971044"/>
            <a:ext cx="4761089" cy="3963752"/>
            <a:chOff x="3553042" y="1657806"/>
            <a:chExt cx="3461100" cy="2671532"/>
          </a:xfrm>
        </p:grpSpPr>
        <p:sp>
          <p:nvSpPr>
            <p:cNvPr id="263" name="Google Shape;263;p21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1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1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1" name="Google Shape;27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6900" y="994475"/>
            <a:ext cx="4685850" cy="290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2"/>
          <p:cNvSpPr txBox="1"/>
          <p:nvPr>
            <p:ph idx="1" type="body"/>
          </p:nvPr>
        </p:nvSpPr>
        <p:spPr>
          <a:xfrm>
            <a:off x="5103250" y="1580175"/>
            <a:ext cx="3658500" cy="25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This page showcases all the equipments the creators can rent from nearby creators, while giving additional perks like filter according to prices.</a:t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77" name="Google Shape;277;p22"/>
          <p:cNvGrpSpPr/>
          <p:nvPr/>
        </p:nvGrpSpPr>
        <p:grpSpPr>
          <a:xfrm>
            <a:off x="63214" y="1454223"/>
            <a:ext cx="4443360" cy="3567831"/>
            <a:chOff x="3553042" y="1657806"/>
            <a:chExt cx="3461100" cy="2671532"/>
          </a:xfrm>
        </p:grpSpPr>
        <p:sp>
          <p:nvSpPr>
            <p:cNvPr id="278" name="Google Shape;278;p2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22"/>
          <p:cNvSpPr/>
          <p:nvPr/>
        </p:nvSpPr>
        <p:spPr>
          <a:xfrm flipH="1">
            <a:off x="363049" y="21695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175" y="1517250"/>
            <a:ext cx="4299052" cy="256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3"/>
          <p:cNvSpPr txBox="1"/>
          <p:nvPr>
            <p:ph idx="1" type="body"/>
          </p:nvPr>
        </p:nvSpPr>
        <p:spPr>
          <a:xfrm>
            <a:off x="5531200" y="1664975"/>
            <a:ext cx="3056400" cy="21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This pages provide all the resources at one place that can help creators improve their content and help them financially.</a:t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grpSp>
        <p:nvGrpSpPr>
          <p:cNvPr id="293" name="Google Shape;293;p23"/>
          <p:cNvGrpSpPr/>
          <p:nvPr/>
        </p:nvGrpSpPr>
        <p:grpSpPr>
          <a:xfrm>
            <a:off x="63214" y="1454223"/>
            <a:ext cx="4443360" cy="3567831"/>
            <a:chOff x="3553042" y="1657806"/>
            <a:chExt cx="3461100" cy="2671532"/>
          </a:xfrm>
        </p:grpSpPr>
        <p:sp>
          <p:nvSpPr>
            <p:cNvPr id="294" name="Google Shape;294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23"/>
          <p:cNvSpPr/>
          <p:nvPr/>
        </p:nvSpPr>
        <p:spPr>
          <a:xfrm flipH="1">
            <a:off x="363049" y="21695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425" y="1533350"/>
            <a:ext cx="4266526" cy="254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4"/>
          <p:cNvSpPr txBox="1"/>
          <p:nvPr>
            <p:ph idx="1" type="body"/>
          </p:nvPr>
        </p:nvSpPr>
        <p:spPr>
          <a:xfrm>
            <a:off x="5297025" y="1443250"/>
            <a:ext cx="3423900" cy="19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/>
              <a:t>Introducing:</a:t>
            </a:r>
            <a:endParaRPr sz="2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900"/>
              <a:t>Creatorio Mobile    App</a:t>
            </a:r>
            <a:endParaRPr sz="2900"/>
          </a:p>
        </p:txBody>
      </p:sp>
      <p:grpSp>
        <p:nvGrpSpPr>
          <p:cNvPr id="309" name="Google Shape;309;p24"/>
          <p:cNvGrpSpPr/>
          <p:nvPr/>
        </p:nvGrpSpPr>
        <p:grpSpPr>
          <a:xfrm>
            <a:off x="1274582" y="280621"/>
            <a:ext cx="2336365" cy="4582243"/>
            <a:chOff x="3983627" y="1676395"/>
            <a:chExt cx="1449538" cy="2881914"/>
          </a:xfrm>
        </p:grpSpPr>
        <p:sp>
          <p:nvSpPr>
            <p:cNvPr id="310" name="Google Shape;310;p24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4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3" name="Google Shape;3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350" y="460600"/>
            <a:ext cx="2190025" cy="389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25"/>
          <p:cNvGrpSpPr/>
          <p:nvPr/>
        </p:nvGrpSpPr>
        <p:grpSpPr>
          <a:xfrm>
            <a:off x="1274582" y="280621"/>
            <a:ext cx="2336365" cy="4582243"/>
            <a:chOff x="3983627" y="1676395"/>
            <a:chExt cx="1449538" cy="2881914"/>
          </a:xfrm>
        </p:grpSpPr>
        <p:sp>
          <p:nvSpPr>
            <p:cNvPr id="319" name="Google Shape;319;p25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5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5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2" name="Google Shape;3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8538" y="382625"/>
            <a:ext cx="2128450" cy="3925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3" name="Google Shape;323;p25"/>
          <p:cNvGrpSpPr/>
          <p:nvPr/>
        </p:nvGrpSpPr>
        <p:grpSpPr>
          <a:xfrm>
            <a:off x="5710657" y="280621"/>
            <a:ext cx="2336365" cy="4582243"/>
            <a:chOff x="3983627" y="1676395"/>
            <a:chExt cx="1449538" cy="2881914"/>
          </a:xfrm>
        </p:grpSpPr>
        <p:sp>
          <p:nvSpPr>
            <p:cNvPr id="324" name="Google Shape;324;p25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5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7" name="Google Shape;32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5488" y="444050"/>
            <a:ext cx="2026700" cy="392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